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0" r:id="rId5"/>
    <p:sldId id="257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3F774C-70F7-4ED4-813C-739E51CF8487}" type="datetimeFigureOut">
              <a:rPr lang="en-US" smtClean="0"/>
              <a:t>1/10/2024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24A772-5D94-4F12-8B86-44D4FB26368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42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2E34D-57B0-41D5-A7AF-DF10D1068115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E8327-77F4-4A2B-9238-101C8E3404E4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7327A-3B7B-4F18-AD00-4892CF91FF9D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98241-E647-4007-AB01-BB30869910EB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F5554-C941-4C3B-A197-75ED448862A0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44A0-C3F8-4023-9352-7CF7C034B2C8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C5B-471F-47EA-B884-FE923235A560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C408-3247-4796-93FF-B91D6887AEC0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D282-CC74-49F4-B876-75084EFB56F1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6EAF9-2583-4989-8D87-13F548ED6E0C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E3CFB-BB1B-4B2A-ADF6-B1A4609854C4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AEAA8-1A97-412E-935C-2E918F139579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B0DF1-CA1F-4E36-8C65-C52A9896A8FB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73FD-197A-4AD6-8D60-38B6A76F0734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C3949-07FA-4C7A-A990-D6D1043EED71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E2DE8-6D13-4218-A974-D45AA7B6E4FF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B7D7-4BDA-4ABC-B31D-66201C69A314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E3F0A0B-291C-4112-A023-023C51AB2E85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5A92FE9-DB05-4D0D-AF5A-BE8664B9F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3D9B26A-5143-49A7-BA98-D871D5BD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526211" y="1"/>
            <a:ext cx="5014912" cy="6857999"/>
            <a:chOff x="2928938" y="-4763"/>
            <a:chExt cx="5014912" cy="6862763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68B85E55-A2A1-4682-B891-F201358A92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45EF6EDB-9B5D-49E9-96FA-1AE08BF95E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38338226-D6E2-4EEE-B271-DB4BD096DB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4878FB48-17B3-4A11-8025-DE0945CD4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4150A21C-DD6D-4D3C-9E95-7A3CA263B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7505BF04-104D-4180-A284-42FCD6B04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2CD06E-EB43-4697-A9C1-290232C3B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8190" y="924232"/>
            <a:ext cx="8174971" cy="3285866"/>
          </a:xfrm>
        </p:spPr>
        <p:txBody>
          <a:bodyPr>
            <a:normAutofit/>
          </a:bodyPr>
          <a:lstStyle/>
          <a:p>
            <a:pPr algn="l"/>
            <a:r>
              <a:rPr lang="en-US" sz="6200" dirty="0">
                <a:latin typeface="Algerian" panose="04020705040A02060702" pitchFamily="82" charset="0"/>
              </a:rPr>
              <a:t>PEMASARAN WEB MARKETING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BBDE4E-FFA3-44D5-BA0B-7575E2214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8190" y="4210098"/>
            <a:ext cx="7178070" cy="86334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Agency FB" panose="020B0503020202020204" pitchFamily="34" charset="0"/>
              </a:rPr>
              <a:t>M.rizalfauzii_0110223046_TI202301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BE6128D-472E-10F8-FC63-1A953D927A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4669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6398"/>
    </mc:Choice>
    <mc:Fallback>
      <p:transition spd="slow" advTm="26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9CAC3B1-4879-424D-8F15-206277196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B8492CB-DFBA-4A82-9778-F21493DA3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526211" y="0"/>
            <a:ext cx="5014912" cy="6862763"/>
            <a:chOff x="2928938" y="-4763"/>
            <a:chExt cx="5014912" cy="6862763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E34CC1C8-EBDD-4AEA-83E6-B27575B62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D6B38644-B85D-4211-9526-5B4C2A662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8A8B2820-6B8F-4C19-BFC5-D28EE44E5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773528ED-4D37-4A77-A8CA-86B6221C5E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8A58A902-E944-4399-9A93-A91A6A82B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4EDB1155-2E8E-4FB8-AD42-101FE43832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492CCE-C435-464E-A19A-D4C606FDB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078" y="595508"/>
            <a:ext cx="7411825" cy="175259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Algerian" panose="04020705040A02060702" pitchFamily="82" charset="0"/>
              </a:rPr>
              <a:t>LATAR BELAKANG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FF4FA-F598-4962-B6AB-31A8BE724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8190" y="2666999"/>
            <a:ext cx="7243603" cy="271919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D" sz="1800" dirty="0" err="1"/>
              <a:t>Pemasaran</a:t>
            </a:r>
            <a:r>
              <a:rPr lang="en-ID" sz="1800" dirty="0"/>
              <a:t> </a:t>
            </a:r>
            <a:r>
              <a:rPr lang="en-ID" sz="1800" dirty="0" err="1"/>
              <a:t>melalui</a:t>
            </a:r>
            <a:r>
              <a:rPr lang="en-ID" sz="1800" dirty="0"/>
              <a:t> website </a:t>
            </a:r>
            <a:r>
              <a:rPr lang="en-ID" sz="1800" dirty="0" err="1"/>
              <a:t>atau</a:t>
            </a:r>
            <a:r>
              <a:rPr lang="en-ID" sz="1800" dirty="0"/>
              <a:t> web marketing </a:t>
            </a:r>
            <a:r>
              <a:rPr lang="en-ID" sz="1800" dirty="0" err="1"/>
              <a:t>telah</a:t>
            </a:r>
            <a:r>
              <a:rPr lang="en-ID" sz="1800" dirty="0"/>
              <a:t> </a:t>
            </a:r>
            <a:r>
              <a:rPr lang="en-ID" sz="1800" dirty="0" err="1"/>
              <a:t>menjadi</a:t>
            </a:r>
            <a:r>
              <a:rPr lang="en-ID" sz="1800" dirty="0"/>
              <a:t> salah </a:t>
            </a:r>
            <a:r>
              <a:rPr lang="en-ID" sz="1800" dirty="0" err="1"/>
              <a:t>satu</a:t>
            </a:r>
            <a:r>
              <a:rPr lang="en-ID" sz="1800" dirty="0"/>
              <a:t> strategi </a:t>
            </a:r>
            <a:r>
              <a:rPr lang="en-ID" sz="1800" dirty="0" err="1"/>
              <a:t>pemasaran</a:t>
            </a:r>
            <a:r>
              <a:rPr lang="en-ID" sz="1800" dirty="0"/>
              <a:t> yang </a:t>
            </a:r>
            <a:r>
              <a:rPr lang="en-ID" sz="1800" dirty="0" err="1"/>
              <a:t>penting</a:t>
            </a:r>
            <a:r>
              <a:rPr lang="en-ID" sz="1800" dirty="0"/>
              <a:t> </a:t>
            </a:r>
            <a:r>
              <a:rPr lang="en-ID" sz="1800" dirty="0" err="1"/>
              <a:t>bagi</a:t>
            </a:r>
            <a:r>
              <a:rPr lang="en-ID" sz="1800" dirty="0"/>
              <a:t> </a:t>
            </a:r>
            <a:r>
              <a:rPr lang="en-ID" sz="1800" dirty="0" err="1"/>
              <a:t>bisnis</a:t>
            </a:r>
            <a:r>
              <a:rPr lang="en-ID" sz="1800" dirty="0"/>
              <a:t> di era digital. Website </a:t>
            </a:r>
            <a:r>
              <a:rPr lang="en-ID" sz="1800" dirty="0" err="1"/>
              <a:t>dapat</a:t>
            </a:r>
            <a:r>
              <a:rPr lang="en-ID" sz="1800" dirty="0"/>
              <a:t> </a:t>
            </a:r>
            <a:r>
              <a:rPr lang="en-ID" sz="1800" dirty="0" err="1"/>
              <a:t>menjadi</a:t>
            </a:r>
            <a:r>
              <a:rPr lang="en-ID" sz="1800" dirty="0"/>
              <a:t> </a:t>
            </a:r>
            <a:r>
              <a:rPr lang="en-ID" sz="1800" dirty="0" err="1"/>
              <a:t>sarana</a:t>
            </a:r>
            <a:r>
              <a:rPr lang="en-ID" sz="1800" dirty="0"/>
              <a:t> </a:t>
            </a:r>
            <a:r>
              <a:rPr lang="en-ID" sz="1800" dirty="0" err="1"/>
              <a:t>bagi</a:t>
            </a:r>
            <a:r>
              <a:rPr lang="en-ID" sz="1800" dirty="0"/>
              <a:t> </a:t>
            </a:r>
            <a:r>
              <a:rPr lang="en-ID" sz="1800" dirty="0" err="1"/>
              <a:t>bisnis</a:t>
            </a:r>
            <a:r>
              <a:rPr lang="en-ID" sz="1800" dirty="0"/>
              <a:t> </a:t>
            </a:r>
            <a:r>
              <a:rPr lang="en-ID" sz="1800" dirty="0" err="1"/>
              <a:t>untuk</a:t>
            </a:r>
            <a:r>
              <a:rPr lang="en-ID" sz="1800" dirty="0"/>
              <a:t> </a:t>
            </a:r>
            <a:r>
              <a:rPr lang="en-ID" sz="1800" dirty="0" err="1"/>
              <a:t>menjangkau</a:t>
            </a:r>
            <a:r>
              <a:rPr lang="en-ID" sz="1800" dirty="0"/>
              <a:t> target </a:t>
            </a:r>
            <a:r>
              <a:rPr lang="en-ID" sz="1800" dirty="0" err="1"/>
              <a:t>audiens</a:t>
            </a:r>
            <a:r>
              <a:rPr lang="en-ID" sz="1800" dirty="0"/>
              <a:t> yang </a:t>
            </a:r>
            <a:r>
              <a:rPr lang="en-ID" sz="1800" dirty="0" err="1"/>
              <a:t>lebih</a:t>
            </a:r>
            <a:r>
              <a:rPr lang="en-ID" sz="1800" dirty="0"/>
              <a:t> </a:t>
            </a:r>
            <a:r>
              <a:rPr lang="en-ID" sz="1800" dirty="0" err="1"/>
              <a:t>luas</a:t>
            </a:r>
            <a:r>
              <a:rPr lang="en-ID" sz="1800" dirty="0"/>
              <a:t>, </a:t>
            </a:r>
            <a:r>
              <a:rPr lang="en-ID" sz="1800" dirty="0" err="1"/>
              <a:t>meningkatkan</a:t>
            </a:r>
            <a:r>
              <a:rPr lang="en-ID" sz="1800" dirty="0"/>
              <a:t> brand awareness, dan </a:t>
            </a:r>
            <a:r>
              <a:rPr lang="en-ID" sz="1800" dirty="0" err="1"/>
              <a:t>mendorong</a:t>
            </a:r>
            <a:r>
              <a:rPr lang="en-ID" sz="1800" dirty="0"/>
              <a:t> </a:t>
            </a:r>
            <a:r>
              <a:rPr lang="en-ID" sz="1800" dirty="0" err="1"/>
              <a:t>penjualan</a:t>
            </a:r>
            <a:r>
              <a:rPr lang="en-ID" sz="1800" dirty="0"/>
              <a:t> Strategi web marketing yang </a:t>
            </a:r>
            <a:r>
              <a:rPr lang="en-ID" sz="1800" dirty="0" err="1"/>
              <a:t>efektif</a:t>
            </a:r>
            <a:r>
              <a:rPr lang="en-ID" sz="1800" dirty="0"/>
              <a:t> </a:t>
            </a:r>
            <a:r>
              <a:rPr lang="en-ID" sz="1800" dirty="0" err="1"/>
              <a:t>dapat</a:t>
            </a:r>
            <a:r>
              <a:rPr lang="en-ID" sz="1800" dirty="0"/>
              <a:t> </a:t>
            </a:r>
            <a:r>
              <a:rPr lang="en-ID" sz="1800" dirty="0" err="1"/>
              <a:t>membantu</a:t>
            </a:r>
            <a:r>
              <a:rPr lang="en-ID" sz="1800" dirty="0"/>
              <a:t> </a:t>
            </a:r>
            <a:r>
              <a:rPr lang="en-ID" sz="1800" dirty="0" err="1"/>
              <a:t>bisnis</a:t>
            </a:r>
            <a:r>
              <a:rPr lang="en-ID" sz="1800" dirty="0"/>
              <a:t> </a:t>
            </a:r>
            <a:r>
              <a:rPr lang="en-ID" sz="1800" dirty="0" err="1"/>
              <a:t>untuk</a:t>
            </a:r>
            <a:r>
              <a:rPr lang="en-ID" sz="1800" dirty="0"/>
              <a:t> </a:t>
            </a:r>
            <a:r>
              <a:rPr lang="en-ID" sz="1800" dirty="0" err="1"/>
              <a:t>mencapai</a:t>
            </a:r>
            <a:r>
              <a:rPr lang="en-ID" sz="1800" dirty="0"/>
              <a:t> </a:t>
            </a:r>
            <a:r>
              <a:rPr lang="en-ID" sz="1800" dirty="0" err="1"/>
              <a:t>tujuan</a:t>
            </a:r>
            <a:r>
              <a:rPr lang="en-ID" sz="1800" dirty="0"/>
              <a:t> </a:t>
            </a:r>
            <a:r>
              <a:rPr lang="en-ID" sz="1800" dirty="0" err="1"/>
              <a:t>pemasarannya</a:t>
            </a:r>
            <a:r>
              <a:rPr lang="en-ID" sz="1800" dirty="0"/>
              <a:t>, </a:t>
            </a:r>
            <a:r>
              <a:rPr lang="en-ID" sz="1800" dirty="0" err="1"/>
              <a:t>yaitu</a:t>
            </a:r>
            <a:r>
              <a:rPr lang="en-ID" sz="1800" dirty="0"/>
              <a:t> </a:t>
            </a:r>
            <a:r>
              <a:rPr lang="en-ID" sz="1800" dirty="0" err="1"/>
              <a:t>meningkatkan</a:t>
            </a:r>
            <a:r>
              <a:rPr lang="en-ID" sz="1800" dirty="0"/>
              <a:t> </a:t>
            </a:r>
            <a:r>
              <a:rPr lang="en-ID" sz="1800" dirty="0" err="1"/>
              <a:t>penjualan</a:t>
            </a:r>
            <a:r>
              <a:rPr lang="en-ID" sz="1800" dirty="0"/>
              <a:t>. </a:t>
            </a:r>
            <a:r>
              <a:rPr lang="en-ID" sz="1800" dirty="0" err="1"/>
              <a:t>Namun</a:t>
            </a:r>
            <a:r>
              <a:rPr lang="en-ID" sz="1800" dirty="0"/>
              <a:t>, </a:t>
            </a:r>
            <a:r>
              <a:rPr lang="en-ID" sz="1800" dirty="0" err="1"/>
              <a:t>tidak</a:t>
            </a:r>
            <a:r>
              <a:rPr lang="en-ID" sz="1800" dirty="0"/>
              <a:t> </a:t>
            </a:r>
            <a:r>
              <a:rPr lang="en-ID" sz="1800" dirty="0" err="1"/>
              <a:t>semua</a:t>
            </a:r>
            <a:r>
              <a:rPr lang="en-ID" sz="1800" dirty="0"/>
              <a:t> strategi web marketing </a:t>
            </a:r>
            <a:r>
              <a:rPr lang="en-ID" sz="1800" dirty="0" err="1"/>
              <a:t>dapat</a:t>
            </a:r>
            <a:r>
              <a:rPr lang="en-ID" sz="1800" dirty="0"/>
              <a:t> </a:t>
            </a:r>
            <a:r>
              <a:rPr lang="en-ID" sz="1800" dirty="0" err="1"/>
              <a:t>memberikan</a:t>
            </a:r>
            <a:r>
              <a:rPr lang="en-ID" sz="1800" dirty="0"/>
              <a:t> </a:t>
            </a:r>
            <a:r>
              <a:rPr lang="en-ID" sz="1800" dirty="0" err="1"/>
              <a:t>hasil</a:t>
            </a:r>
            <a:r>
              <a:rPr lang="en-ID" sz="1800" dirty="0"/>
              <a:t> yang optimal. Oleh </a:t>
            </a:r>
            <a:r>
              <a:rPr lang="en-ID" sz="1800" dirty="0" err="1"/>
              <a:t>karena</a:t>
            </a:r>
            <a:r>
              <a:rPr lang="en-ID" sz="1800" dirty="0"/>
              <a:t> </a:t>
            </a:r>
            <a:r>
              <a:rPr lang="en-ID" sz="1800" dirty="0" err="1"/>
              <a:t>itu</a:t>
            </a:r>
            <a:r>
              <a:rPr lang="en-ID" sz="1800" dirty="0"/>
              <a:t>, </a:t>
            </a:r>
            <a:r>
              <a:rPr lang="en-ID" sz="1800" dirty="0" err="1"/>
              <a:t>penting</a:t>
            </a:r>
            <a:r>
              <a:rPr lang="en-ID" sz="1800" dirty="0"/>
              <a:t> </a:t>
            </a:r>
            <a:r>
              <a:rPr lang="en-ID" sz="1800" dirty="0" err="1"/>
              <a:t>bagi</a:t>
            </a:r>
            <a:r>
              <a:rPr lang="en-ID" sz="1800" dirty="0"/>
              <a:t> </a:t>
            </a:r>
            <a:r>
              <a:rPr lang="en-ID" sz="1800" dirty="0" err="1"/>
              <a:t>bisnis</a:t>
            </a:r>
            <a:r>
              <a:rPr lang="en-ID" sz="1800" dirty="0"/>
              <a:t> </a:t>
            </a:r>
            <a:r>
              <a:rPr lang="en-ID" sz="1800" dirty="0" err="1"/>
              <a:t>untuk</a:t>
            </a:r>
            <a:r>
              <a:rPr lang="en-ID" sz="1800" dirty="0"/>
              <a:t> </a:t>
            </a:r>
            <a:r>
              <a:rPr lang="en-ID" sz="1800" dirty="0" err="1"/>
              <a:t>memahami</a:t>
            </a:r>
            <a:r>
              <a:rPr lang="en-ID" sz="1800" dirty="0"/>
              <a:t> </a:t>
            </a:r>
            <a:r>
              <a:rPr lang="en-ID" sz="1800" dirty="0" err="1"/>
              <a:t>berbagai</a:t>
            </a:r>
            <a:r>
              <a:rPr lang="en-ID" sz="1800" dirty="0"/>
              <a:t> strategi web marketing yang </a:t>
            </a:r>
            <a:r>
              <a:rPr lang="en-ID" sz="1800" dirty="0" err="1"/>
              <a:t>tersedia</a:t>
            </a:r>
            <a:r>
              <a:rPr lang="en-ID" sz="1800" dirty="0"/>
              <a:t> dan </a:t>
            </a:r>
            <a:r>
              <a:rPr lang="en-ID" sz="1800" dirty="0" err="1"/>
              <a:t>memilih</a:t>
            </a:r>
            <a:r>
              <a:rPr lang="en-ID" sz="1800" dirty="0"/>
              <a:t> strategi yang </a:t>
            </a:r>
            <a:r>
              <a:rPr lang="en-ID" sz="1800" dirty="0" err="1"/>
              <a:t>tepat</a:t>
            </a:r>
            <a:r>
              <a:rPr lang="en-ID" sz="1800" dirty="0"/>
              <a:t> </a:t>
            </a:r>
            <a:r>
              <a:rPr lang="en-ID" sz="1800" dirty="0" err="1"/>
              <a:t>untuk</a:t>
            </a:r>
            <a:r>
              <a:rPr lang="en-ID" sz="1800" dirty="0"/>
              <a:t> </a:t>
            </a:r>
            <a:r>
              <a:rPr lang="en-ID" sz="1800" dirty="0" err="1"/>
              <a:t>bisnisnya</a:t>
            </a:r>
            <a:r>
              <a:rPr lang="en-ID" sz="1800" dirty="0"/>
              <a:t>. </a:t>
            </a:r>
            <a:endParaRPr lang="en-US" sz="18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F09FD34-F0BB-8CD7-00CC-B0BCDEAB4C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6845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0577"/>
    </mc:Choice>
    <mc:Fallback>
      <p:transition spd="slow" advTm="50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6CDD1-FCFF-4169-C614-E306379C2C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TUJUAN</a:t>
            </a:r>
            <a:endParaRPr lang="en-ID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0FDBA-37F6-0BB7-273F-9144511EC6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D" dirty="0"/>
              <a:t>   </a:t>
            </a:r>
            <a:r>
              <a:rPr lang="en-ID" sz="2300" dirty="0" err="1"/>
              <a:t>Dalam</a:t>
            </a:r>
            <a:r>
              <a:rPr lang="en-ID" sz="2300" dirty="0"/>
              <a:t> era digital yang </a:t>
            </a:r>
            <a:r>
              <a:rPr lang="en-ID" sz="2300" dirty="0" err="1"/>
              <a:t>terus</a:t>
            </a:r>
            <a:r>
              <a:rPr lang="en-ID" sz="2300" dirty="0"/>
              <a:t> </a:t>
            </a:r>
            <a:r>
              <a:rPr lang="en-ID" sz="2300" dirty="0" err="1"/>
              <a:t>berkembang</a:t>
            </a:r>
            <a:r>
              <a:rPr lang="en-ID" sz="2300" dirty="0"/>
              <a:t>, </a:t>
            </a:r>
            <a:r>
              <a:rPr lang="en-ID" sz="2300" dirty="0" err="1"/>
              <a:t>peran</a:t>
            </a:r>
            <a:r>
              <a:rPr lang="en-ID" sz="2300" dirty="0"/>
              <a:t> web marketing </a:t>
            </a:r>
            <a:r>
              <a:rPr lang="en-ID" sz="2300" dirty="0" err="1"/>
              <a:t>menjadi</a:t>
            </a:r>
            <a:r>
              <a:rPr lang="en-ID" sz="2300" dirty="0"/>
              <a:t> </a:t>
            </a:r>
            <a:r>
              <a:rPr lang="en-ID" sz="2300" dirty="0" err="1"/>
              <a:t>krusial</a:t>
            </a:r>
            <a:r>
              <a:rPr lang="en-ID" sz="2300" dirty="0"/>
              <a:t>   </a:t>
            </a:r>
            <a:r>
              <a:rPr lang="en-ID" sz="2300" dirty="0" err="1"/>
              <a:t>bagi</a:t>
            </a:r>
            <a:r>
              <a:rPr lang="en-ID" sz="2300" dirty="0"/>
              <a:t> </a:t>
            </a:r>
            <a:r>
              <a:rPr lang="en-ID" sz="2300" dirty="0" err="1"/>
              <a:t>kesuksesan</a:t>
            </a:r>
            <a:r>
              <a:rPr lang="en-ID" sz="2300" dirty="0"/>
              <a:t> </a:t>
            </a:r>
            <a:r>
              <a:rPr lang="en-ID" sz="2300" dirty="0" err="1"/>
              <a:t>bisnis</a:t>
            </a:r>
            <a:r>
              <a:rPr lang="en-ID" sz="2300" dirty="0"/>
              <a:t>. </a:t>
            </a:r>
            <a:r>
              <a:rPr lang="en-ID" sz="2300" dirty="0" err="1"/>
              <a:t>Transformasi</a:t>
            </a:r>
            <a:r>
              <a:rPr lang="en-ID" sz="2300" dirty="0"/>
              <a:t> digital </a:t>
            </a:r>
            <a:r>
              <a:rPr lang="en-ID" sz="2300" dirty="0" err="1"/>
              <a:t>memicu</a:t>
            </a:r>
            <a:r>
              <a:rPr lang="en-ID" sz="2300" dirty="0"/>
              <a:t> </a:t>
            </a:r>
            <a:r>
              <a:rPr lang="en-ID" sz="2300" dirty="0" err="1"/>
              <a:t>pergeseran</a:t>
            </a:r>
            <a:r>
              <a:rPr lang="en-ID" sz="2300" dirty="0"/>
              <a:t> </a:t>
            </a:r>
            <a:r>
              <a:rPr lang="en-ID" sz="2300" dirty="0" err="1"/>
              <a:t>perilaku</a:t>
            </a:r>
            <a:r>
              <a:rPr lang="en-ID" sz="2300" dirty="0"/>
              <a:t> </a:t>
            </a:r>
            <a:r>
              <a:rPr lang="en-ID" sz="2300" dirty="0" err="1"/>
              <a:t>konsumen</a:t>
            </a:r>
            <a:r>
              <a:rPr lang="en-ID" sz="2300" dirty="0"/>
              <a:t>, di mana </a:t>
            </a:r>
            <a:r>
              <a:rPr lang="en-ID" sz="2300" dirty="0" err="1"/>
              <a:t>banyak</a:t>
            </a:r>
            <a:r>
              <a:rPr lang="en-ID" sz="2300" dirty="0"/>
              <a:t> orang </a:t>
            </a:r>
            <a:r>
              <a:rPr lang="en-ID" sz="2300" dirty="0" err="1"/>
              <a:t>lebih</a:t>
            </a:r>
            <a:r>
              <a:rPr lang="en-ID" sz="2300" dirty="0"/>
              <a:t> </a:t>
            </a:r>
            <a:r>
              <a:rPr lang="en-ID" sz="2300" dirty="0" err="1"/>
              <a:t>suka</a:t>
            </a:r>
            <a:r>
              <a:rPr lang="en-ID" sz="2300" dirty="0"/>
              <a:t> </a:t>
            </a:r>
            <a:r>
              <a:rPr lang="en-ID" sz="2300" dirty="0" err="1"/>
              <a:t>berbelanja</a:t>
            </a:r>
            <a:r>
              <a:rPr lang="en-ID" sz="2300" dirty="0"/>
              <a:t> dan </a:t>
            </a:r>
            <a:r>
              <a:rPr lang="en-ID" sz="2300" dirty="0" err="1"/>
              <a:t>mencari</a:t>
            </a:r>
            <a:r>
              <a:rPr lang="en-ID" sz="2300" dirty="0"/>
              <a:t> </a:t>
            </a:r>
            <a:r>
              <a:rPr lang="en-ID" sz="2300" dirty="0" err="1"/>
              <a:t>informasi</a:t>
            </a:r>
            <a:r>
              <a:rPr lang="en-ID" sz="2300" dirty="0"/>
              <a:t> </a:t>
            </a:r>
            <a:r>
              <a:rPr lang="en-ID" sz="2300" dirty="0" err="1"/>
              <a:t>secara</a:t>
            </a:r>
            <a:r>
              <a:rPr lang="en-ID" sz="2300" dirty="0"/>
              <a:t> online. Oleh </a:t>
            </a:r>
            <a:r>
              <a:rPr lang="en-ID" sz="2300" dirty="0" err="1"/>
              <a:t>karena</a:t>
            </a:r>
            <a:r>
              <a:rPr lang="en-ID" sz="2300" dirty="0"/>
              <a:t> </a:t>
            </a:r>
            <a:r>
              <a:rPr lang="en-ID" sz="2300" dirty="0" err="1"/>
              <a:t>itu</a:t>
            </a:r>
            <a:r>
              <a:rPr lang="en-ID" sz="2300" dirty="0"/>
              <a:t>, </a:t>
            </a:r>
            <a:r>
              <a:rPr lang="en-ID" sz="2300" dirty="0" err="1"/>
              <a:t>pemahaman</a:t>
            </a:r>
            <a:r>
              <a:rPr lang="en-ID" sz="2300" dirty="0"/>
              <a:t> </a:t>
            </a:r>
            <a:r>
              <a:rPr lang="en-ID" sz="2300" dirty="0" err="1"/>
              <a:t>mendalam</a:t>
            </a:r>
            <a:r>
              <a:rPr lang="en-ID" sz="2300" dirty="0"/>
              <a:t> </a:t>
            </a:r>
            <a:r>
              <a:rPr lang="en-ID" sz="2300" dirty="0" err="1"/>
              <a:t>terkait</a:t>
            </a:r>
            <a:r>
              <a:rPr lang="en-ID" sz="2300" dirty="0"/>
              <a:t> strategi web marketing sangat </a:t>
            </a:r>
            <a:r>
              <a:rPr lang="en-ID" sz="2300" dirty="0" err="1"/>
              <a:t>penting</a:t>
            </a:r>
            <a:r>
              <a:rPr lang="en-ID" sz="2300" dirty="0"/>
              <a:t> </a:t>
            </a:r>
            <a:r>
              <a:rPr lang="en-ID" sz="2300" dirty="0" err="1"/>
              <a:t>bagi</a:t>
            </a:r>
            <a:r>
              <a:rPr lang="en-ID" sz="2300" dirty="0"/>
              <a:t> </a:t>
            </a:r>
            <a:r>
              <a:rPr lang="en-ID" sz="2300" dirty="0" err="1"/>
              <a:t>perusahaan</a:t>
            </a:r>
            <a:r>
              <a:rPr lang="en-ID" sz="2300" dirty="0"/>
              <a:t> yang </a:t>
            </a:r>
            <a:r>
              <a:rPr lang="en-ID" sz="2300" dirty="0" err="1"/>
              <a:t>ingin</a:t>
            </a:r>
            <a:r>
              <a:rPr lang="en-ID" sz="2300" dirty="0"/>
              <a:t> </a:t>
            </a:r>
            <a:r>
              <a:rPr lang="en-ID" sz="2300" dirty="0" err="1"/>
              <a:t>tetap</a:t>
            </a:r>
            <a:r>
              <a:rPr lang="en-ID" sz="2300" dirty="0"/>
              <a:t> </a:t>
            </a:r>
            <a:r>
              <a:rPr lang="en-ID" sz="2300" dirty="0" err="1"/>
              <a:t>relevan</a:t>
            </a:r>
            <a:r>
              <a:rPr lang="en-ID" sz="2300" dirty="0"/>
              <a:t> dan </a:t>
            </a:r>
            <a:r>
              <a:rPr lang="en-ID" sz="2300" dirty="0" err="1"/>
              <a:t>bersaing</a:t>
            </a:r>
            <a:r>
              <a:rPr lang="en-ID" sz="2300" dirty="0"/>
              <a:t> </a:t>
            </a:r>
            <a:r>
              <a:rPr lang="en-ID" sz="2300" dirty="0" err="1"/>
              <a:t>efektif</a:t>
            </a:r>
            <a:r>
              <a:rPr lang="en-ID" sz="2300" dirty="0"/>
              <a:t> di pasar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2B1210C-E1BC-5B0E-56E2-3A76C225E4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852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05"/>
    </mc:Choice>
    <mc:Fallback>
      <p:transition spd="slow" advTm="34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92AE5-54B9-67A3-0D17-1CF1B3D05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BATASAN MASALAH</a:t>
            </a:r>
            <a:endParaRPr lang="en-ID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EC82D-15FD-937F-85CA-D9CE0EC33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dirty="0"/>
              <a:t>Batasan </a:t>
            </a:r>
            <a:r>
              <a:rPr lang="en-ID" dirty="0" err="1"/>
              <a:t>masalah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penelitian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berikut</a:t>
            </a:r>
            <a:r>
              <a:rPr lang="en-ID" dirty="0"/>
              <a:t>: </a:t>
            </a:r>
            <a:r>
              <a:rPr lang="en-ID" dirty="0" err="1"/>
              <a:t>Bisnis</a:t>
            </a:r>
            <a:r>
              <a:rPr lang="en-ID" dirty="0"/>
              <a:t> yang </a:t>
            </a:r>
            <a:r>
              <a:rPr lang="en-ID" dirty="0" err="1"/>
              <a:t>diteliti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bisnis</a:t>
            </a:r>
            <a:r>
              <a:rPr lang="en-ID" dirty="0"/>
              <a:t> yang </a:t>
            </a:r>
            <a:r>
              <a:rPr lang="en-ID" dirty="0" err="1"/>
              <a:t>beroperasi</a:t>
            </a:r>
            <a:r>
              <a:rPr lang="en-ID" dirty="0"/>
              <a:t> di Indonesia. Strategi web marketing yang </a:t>
            </a:r>
            <a:r>
              <a:rPr lang="en-ID" dirty="0" err="1"/>
              <a:t>diteliti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strategi web marketing yang </a:t>
            </a:r>
            <a:r>
              <a:rPr lang="en-ID" dirty="0" err="1"/>
              <a:t>umum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oleh </a:t>
            </a:r>
            <a:r>
              <a:rPr lang="en-ID" dirty="0" err="1"/>
              <a:t>bisnis</a:t>
            </a:r>
            <a:r>
              <a:rPr lang="en-ID" dirty="0"/>
              <a:t>, </a:t>
            </a:r>
            <a:r>
              <a:rPr lang="en-ID" dirty="0" err="1"/>
              <a:t>yaitu</a:t>
            </a:r>
            <a:r>
              <a:rPr lang="en-ID" dirty="0"/>
              <a:t> SEO, SEM, social media marketing, dan email marketing. </a:t>
            </a:r>
            <a:r>
              <a:rPr lang="en-ID" dirty="0" err="1"/>
              <a:t>Penjualan</a:t>
            </a:r>
            <a:r>
              <a:rPr lang="en-ID" dirty="0"/>
              <a:t> yang </a:t>
            </a:r>
            <a:r>
              <a:rPr lang="en-ID" dirty="0" err="1"/>
              <a:t>diteliti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penjualan</a:t>
            </a:r>
            <a:r>
              <a:rPr lang="en-ID" dirty="0"/>
              <a:t> </a:t>
            </a:r>
            <a:r>
              <a:rPr lang="en-ID" dirty="0" err="1"/>
              <a:t>produk</a:t>
            </a:r>
            <a:r>
              <a:rPr lang="en-ID" dirty="0"/>
              <a:t> dan </a:t>
            </a:r>
            <a:r>
              <a:rPr lang="en-ID" dirty="0" err="1"/>
              <a:t>layanan</a:t>
            </a:r>
            <a:r>
              <a:rPr lang="en-ID" dirty="0"/>
              <a:t> yang </a:t>
            </a:r>
            <a:r>
              <a:rPr lang="en-ID" dirty="0" err="1"/>
              <a:t>ditawarkan</a:t>
            </a:r>
            <a:r>
              <a:rPr lang="en-ID" dirty="0"/>
              <a:t> oleh </a:t>
            </a:r>
            <a:r>
              <a:rPr lang="en-ID" dirty="0" err="1"/>
              <a:t>bisnis</a:t>
            </a:r>
            <a:r>
              <a:rPr lang="en-ID" dirty="0"/>
              <a:t> </a:t>
            </a:r>
            <a:r>
              <a:rPr lang="en-ID" dirty="0" err="1"/>
              <a:t>melalui</a:t>
            </a:r>
            <a:r>
              <a:rPr lang="en-ID" dirty="0"/>
              <a:t> website.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76880A2-5D96-3695-5115-03AE469C27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319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484"/>
    </mc:Choice>
    <mc:Fallback>
      <p:transition spd="slow" advTm="34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B55C0-F12B-C66E-06D6-E31E03E06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METODOLOGI</a:t>
            </a:r>
            <a:endParaRPr lang="en-ID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C0E1C-33EA-D07F-58B2-D7C68B2F9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ID" sz="1800" dirty="0" err="1"/>
              <a:t>Tahapan</a:t>
            </a:r>
            <a:r>
              <a:rPr lang="en-ID" sz="1800" dirty="0"/>
              <a:t> </a:t>
            </a:r>
            <a:r>
              <a:rPr lang="en-ID" sz="1800" dirty="0" err="1"/>
              <a:t>Penelitian</a:t>
            </a:r>
            <a:r>
              <a:rPr lang="en-ID" sz="1800" dirty="0"/>
              <a:t> </a:t>
            </a:r>
            <a:r>
              <a:rPr lang="en-ID" sz="1800" dirty="0" err="1"/>
              <a:t>Penjelasan</a:t>
            </a:r>
            <a:r>
              <a:rPr lang="en-ID" sz="1800" dirty="0"/>
              <a:t> </a:t>
            </a:r>
            <a:r>
              <a:rPr lang="en-ID" sz="1800" dirty="0" err="1"/>
              <a:t>mengenai</a:t>
            </a:r>
            <a:r>
              <a:rPr lang="en-ID" sz="1800" dirty="0"/>
              <a:t> </a:t>
            </a:r>
            <a:r>
              <a:rPr lang="en-ID" sz="1800" dirty="0" err="1"/>
              <a:t>tahapan-tahapan</a:t>
            </a:r>
            <a:r>
              <a:rPr lang="en-ID" sz="1800" dirty="0"/>
              <a:t> yang </a:t>
            </a:r>
            <a:r>
              <a:rPr lang="en-ID" sz="1800" dirty="0" err="1"/>
              <a:t>dilakukan</a:t>
            </a:r>
            <a:r>
              <a:rPr lang="en-ID" sz="1800" dirty="0"/>
              <a:t> </a:t>
            </a:r>
            <a:r>
              <a:rPr lang="en-ID" sz="1800" dirty="0" err="1"/>
              <a:t>selama</a:t>
            </a:r>
            <a:r>
              <a:rPr lang="en-ID" sz="1800" dirty="0"/>
              <a:t> </a:t>
            </a:r>
            <a:r>
              <a:rPr lang="en-ID" sz="1800" dirty="0" err="1"/>
              <a:t>penelitian</a:t>
            </a:r>
            <a:r>
              <a:rPr lang="en-ID" sz="1800" dirty="0"/>
              <a:t>, </a:t>
            </a:r>
            <a:r>
              <a:rPr lang="en-ID" sz="1800" dirty="0" err="1"/>
              <a:t>seperti</a:t>
            </a:r>
            <a:r>
              <a:rPr lang="en-ID" sz="1800" dirty="0"/>
              <a:t> </a:t>
            </a:r>
            <a:r>
              <a:rPr lang="en-ID" sz="1800" dirty="0" err="1"/>
              <a:t>perencanaan</a:t>
            </a:r>
            <a:r>
              <a:rPr lang="en-ID" sz="1800" dirty="0"/>
              <a:t>, </a:t>
            </a:r>
            <a:r>
              <a:rPr lang="en-ID" sz="1800" dirty="0" err="1"/>
              <a:t>implementasi</a:t>
            </a:r>
            <a:r>
              <a:rPr lang="en-ID" sz="1800" dirty="0"/>
              <a:t>, dan </a:t>
            </a:r>
            <a:r>
              <a:rPr lang="en-ID" sz="1800" dirty="0" err="1"/>
              <a:t>evaluasi</a:t>
            </a:r>
            <a:r>
              <a:rPr lang="en-ID" sz="1800" dirty="0"/>
              <a:t>. 3.2 </a:t>
            </a:r>
            <a:r>
              <a:rPr lang="en-ID" sz="1800" dirty="0" err="1"/>
              <a:t>Metode</a:t>
            </a:r>
            <a:r>
              <a:rPr lang="en-ID" sz="1800" dirty="0"/>
              <a:t> </a:t>
            </a:r>
            <a:r>
              <a:rPr lang="en-ID" sz="1800" dirty="0" err="1"/>
              <a:t>Pengumpulan</a:t>
            </a:r>
            <a:r>
              <a:rPr lang="en-ID" sz="1800" dirty="0"/>
              <a:t> Data 3.2.1 </a:t>
            </a:r>
            <a:r>
              <a:rPr lang="en-ID" sz="1800" dirty="0" err="1"/>
              <a:t>Sumber</a:t>
            </a:r>
            <a:r>
              <a:rPr lang="en-ID" sz="1800" dirty="0"/>
              <a:t> Data </a:t>
            </a:r>
            <a:r>
              <a:rPr lang="en-ID" sz="1800" dirty="0" err="1"/>
              <a:t>Identifikasi</a:t>
            </a:r>
            <a:r>
              <a:rPr lang="en-ID" sz="1800" dirty="0"/>
              <a:t> </a:t>
            </a:r>
            <a:r>
              <a:rPr lang="en-ID" sz="1800" dirty="0" err="1"/>
              <a:t>sumber</a:t>
            </a:r>
            <a:r>
              <a:rPr lang="en-ID" sz="1800" dirty="0"/>
              <a:t> data yang </a:t>
            </a:r>
            <a:r>
              <a:rPr lang="en-ID" sz="1800" dirty="0" err="1"/>
              <a:t>digunakan</a:t>
            </a:r>
            <a:r>
              <a:rPr lang="en-ID" sz="1800" dirty="0"/>
              <a:t>, </a:t>
            </a:r>
            <a:r>
              <a:rPr lang="en-ID" sz="1800" dirty="0" err="1"/>
              <a:t>baik</a:t>
            </a:r>
            <a:r>
              <a:rPr lang="en-ID" sz="1800" dirty="0"/>
              <a:t> </a:t>
            </a:r>
            <a:r>
              <a:rPr lang="en-ID" sz="1800" dirty="0" err="1"/>
              <a:t>itu</a:t>
            </a:r>
            <a:r>
              <a:rPr lang="en-ID" sz="1800" dirty="0"/>
              <a:t> </a:t>
            </a:r>
            <a:r>
              <a:rPr lang="en-ID" sz="1800" dirty="0" err="1"/>
              <a:t>dari</a:t>
            </a:r>
            <a:r>
              <a:rPr lang="en-ID" sz="1800" dirty="0"/>
              <a:t> </a:t>
            </a:r>
            <a:r>
              <a:rPr lang="en-ID" sz="1800" dirty="0" err="1"/>
              <a:t>observasi</a:t>
            </a:r>
            <a:r>
              <a:rPr lang="en-ID" sz="1800" dirty="0"/>
              <a:t>, </a:t>
            </a:r>
            <a:r>
              <a:rPr lang="en-ID" sz="1800" dirty="0" err="1"/>
              <a:t>wawancara</a:t>
            </a:r>
            <a:r>
              <a:rPr lang="en-ID" sz="1800" dirty="0"/>
              <a:t>, </a:t>
            </a:r>
            <a:r>
              <a:rPr lang="en-ID" sz="1800" dirty="0" err="1"/>
              <a:t>kuesioner</a:t>
            </a:r>
            <a:r>
              <a:rPr lang="en-ID" sz="1800" dirty="0"/>
              <a:t>, </a:t>
            </a:r>
            <a:r>
              <a:rPr lang="en-ID" sz="1800" dirty="0" err="1"/>
              <a:t>studi</a:t>
            </a:r>
            <a:r>
              <a:rPr lang="en-ID" sz="1800" dirty="0"/>
              <a:t> </a:t>
            </a:r>
            <a:r>
              <a:rPr lang="en-ID" sz="1800" dirty="0" err="1"/>
              <a:t>pustaka</a:t>
            </a:r>
            <a:r>
              <a:rPr lang="en-ID" sz="1800" dirty="0"/>
              <a:t>, </a:t>
            </a:r>
            <a:r>
              <a:rPr lang="en-ID" sz="1800" dirty="0" err="1"/>
              <a:t>atau</a:t>
            </a:r>
            <a:r>
              <a:rPr lang="en-ID" sz="1800" dirty="0"/>
              <a:t> </a:t>
            </a:r>
            <a:r>
              <a:rPr lang="en-ID" sz="1800" dirty="0" err="1"/>
              <a:t>kombinasi</a:t>
            </a:r>
            <a:r>
              <a:rPr lang="en-ID" sz="1800" dirty="0"/>
              <a:t> </a:t>
            </a:r>
            <a:r>
              <a:rPr lang="en-ID" sz="1800" dirty="0" err="1"/>
              <a:t>dari</a:t>
            </a:r>
            <a:r>
              <a:rPr lang="en-ID" sz="1800" dirty="0"/>
              <a:t> </a:t>
            </a:r>
            <a:r>
              <a:rPr lang="en-ID" sz="1800" dirty="0" err="1"/>
              <a:t>beberapa</a:t>
            </a:r>
            <a:r>
              <a:rPr lang="en-ID" sz="1800" dirty="0"/>
              <a:t> </a:t>
            </a:r>
            <a:r>
              <a:rPr lang="en-ID" sz="1800" dirty="0" err="1"/>
              <a:t>metode</a:t>
            </a:r>
            <a:r>
              <a:rPr lang="en-ID" sz="1800" dirty="0"/>
              <a:t>. 3.2.2 </a:t>
            </a:r>
            <a:r>
              <a:rPr lang="en-ID" sz="1800" dirty="0" err="1"/>
              <a:t>Instrumen</a:t>
            </a:r>
            <a:r>
              <a:rPr lang="en-ID" sz="1800" dirty="0"/>
              <a:t> </a:t>
            </a:r>
            <a:r>
              <a:rPr lang="en-ID" sz="1800" dirty="0" err="1"/>
              <a:t>Pengumpulan</a:t>
            </a:r>
            <a:r>
              <a:rPr lang="en-ID" sz="1800" dirty="0"/>
              <a:t> Data </a:t>
            </a:r>
            <a:r>
              <a:rPr lang="en-ID" sz="1800" dirty="0" err="1"/>
              <a:t>Penjelasan</a:t>
            </a:r>
            <a:r>
              <a:rPr lang="en-ID" sz="1800" dirty="0"/>
              <a:t> </a:t>
            </a:r>
            <a:r>
              <a:rPr lang="en-ID" sz="1800" dirty="0" err="1"/>
              <a:t>tentang</a:t>
            </a:r>
            <a:r>
              <a:rPr lang="en-ID" sz="1800" dirty="0"/>
              <a:t> </a:t>
            </a:r>
            <a:r>
              <a:rPr lang="en-ID" sz="1800" dirty="0" err="1"/>
              <a:t>instrumen</a:t>
            </a:r>
            <a:r>
              <a:rPr lang="en-ID" sz="1800" dirty="0"/>
              <a:t> </a:t>
            </a:r>
            <a:r>
              <a:rPr lang="en-ID" sz="1800" dirty="0" err="1"/>
              <a:t>atau</a:t>
            </a:r>
            <a:r>
              <a:rPr lang="en-ID" sz="1800" dirty="0"/>
              <a:t> </a:t>
            </a:r>
            <a:r>
              <a:rPr lang="en-ID" sz="1800" dirty="0" err="1"/>
              <a:t>alat</a:t>
            </a:r>
            <a:r>
              <a:rPr lang="en-ID" sz="1800" dirty="0"/>
              <a:t> yang </a:t>
            </a:r>
            <a:r>
              <a:rPr lang="en-ID" sz="1800" dirty="0" err="1"/>
              <a:t>digunakan</a:t>
            </a:r>
            <a:r>
              <a:rPr lang="en-ID" sz="1800" dirty="0"/>
              <a:t> </a:t>
            </a:r>
            <a:r>
              <a:rPr lang="en-ID" sz="1800" dirty="0" err="1"/>
              <a:t>untuk</a:t>
            </a:r>
            <a:r>
              <a:rPr lang="en-ID" sz="1800" dirty="0"/>
              <a:t> </a:t>
            </a:r>
            <a:r>
              <a:rPr lang="en-ID" sz="1800" dirty="0" err="1"/>
              <a:t>mengumpulkan</a:t>
            </a:r>
            <a:r>
              <a:rPr lang="en-ID" sz="1800" dirty="0"/>
              <a:t> data, </a:t>
            </a:r>
            <a:r>
              <a:rPr lang="en-ID" sz="1800" dirty="0" err="1"/>
              <a:t>seperti</a:t>
            </a:r>
            <a:r>
              <a:rPr lang="en-ID" sz="1800" dirty="0"/>
              <a:t> daftar </a:t>
            </a:r>
            <a:r>
              <a:rPr lang="en-ID" sz="1800" dirty="0" err="1"/>
              <a:t>pertanyaan</a:t>
            </a:r>
            <a:r>
              <a:rPr lang="en-ID" sz="1800" dirty="0"/>
              <a:t> </a:t>
            </a:r>
            <a:r>
              <a:rPr lang="en-ID" sz="1800" dirty="0" err="1"/>
              <a:t>wawancara</a:t>
            </a:r>
            <a:r>
              <a:rPr lang="en-ID" sz="1800" dirty="0"/>
              <a:t>, </a:t>
            </a:r>
            <a:r>
              <a:rPr lang="en-ID" sz="1800" dirty="0" err="1"/>
              <a:t>kuesioner</a:t>
            </a:r>
            <a:r>
              <a:rPr lang="en-ID" sz="1800" dirty="0"/>
              <a:t>, </a:t>
            </a:r>
            <a:r>
              <a:rPr lang="en-ID" sz="1800" dirty="0" err="1"/>
              <a:t>atau</a:t>
            </a:r>
            <a:r>
              <a:rPr lang="en-ID" sz="1800" dirty="0"/>
              <a:t> </a:t>
            </a:r>
            <a:r>
              <a:rPr lang="en-ID" sz="1800" dirty="0" err="1"/>
              <a:t>lembar</a:t>
            </a:r>
            <a:r>
              <a:rPr lang="en-ID" sz="1800" dirty="0"/>
              <a:t> </a:t>
            </a:r>
            <a:r>
              <a:rPr lang="en-ID" sz="1800" dirty="0" err="1"/>
              <a:t>observasi</a:t>
            </a:r>
            <a:r>
              <a:rPr lang="en-ID" sz="1800" dirty="0"/>
              <a:t>. 3.2.3 </a:t>
            </a:r>
            <a:r>
              <a:rPr lang="en-ID" sz="1800" dirty="0" err="1"/>
              <a:t>Prosedur</a:t>
            </a:r>
            <a:r>
              <a:rPr lang="en-ID" sz="1800" dirty="0"/>
              <a:t> </a:t>
            </a:r>
            <a:r>
              <a:rPr lang="en-ID" sz="1800" dirty="0" err="1"/>
              <a:t>Pengumpulan</a:t>
            </a:r>
            <a:r>
              <a:rPr lang="en-ID" sz="1800" dirty="0"/>
              <a:t> Data </a:t>
            </a:r>
            <a:r>
              <a:rPr lang="en-ID" sz="1800" dirty="0" err="1"/>
              <a:t>Rincian</a:t>
            </a:r>
            <a:r>
              <a:rPr lang="en-ID" sz="1800" dirty="0"/>
              <a:t> </a:t>
            </a:r>
            <a:r>
              <a:rPr lang="en-ID" sz="1800" dirty="0" err="1"/>
              <a:t>mengenai</a:t>
            </a:r>
            <a:r>
              <a:rPr lang="en-ID" sz="1800" dirty="0"/>
              <a:t> </a:t>
            </a:r>
            <a:r>
              <a:rPr lang="en-ID" sz="1800" dirty="0" err="1"/>
              <a:t>langkah-langkah</a:t>
            </a:r>
            <a:r>
              <a:rPr lang="en-ID" sz="1800" dirty="0"/>
              <a:t> yang </a:t>
            </a:r>
            <a:r>
              <a:rPr lang="en-ID" sz="1800" dirty="0" err="1"/>
              <a:t>dilakukan</a:t>
            </a:r>
            <a:r>
              <a:rPr lang="en-ID" sz="1800" dirty="0"/>
              <a:t> </a:t>
            </a:r>
            <a:r>
              <a:rPr lang="en-ID" sz="1800" dirty="0" err="1"/>
              <a:t>saat</a:t>
            </a:r>
            <a:r>
              <a:rPr lang="en-ID" sz="1800" dirty="0"/>
              <a:t> </a:t>
            </a:r>
            <a:r>
              <a:rPr lang="en-ID" sz="1800" dirty="0" err="1"/>
              <a:t>pengumpulan</a:t>
            </a:r>
            <a:r>
              <a:rPr lang="en-ID" sz="1800" dirty="0"/>
              <a:t> data, </a:t>
            </a:r>
            <a:r>
              <a:rPr lang="en-ID" sz="1800" dirty="0" err="1"/>
              <a:t>termasuk</a:t>
            </a:r>
            <a:r>
              <a:rPr lang="en-ID" sz="1800" dirty="0"/>
              <a:t> </a:t>
            </a:r>
            <a:r>
              <a:rPr lang="en-ID" sz="1800" dirty="0" err="1"/>
              <a:t>pemilihan</a:t>
            </a:r>
            <a:r>
              <a:rPr lang="en-ID" sz="1800" dirty="0"/>
              <a:t> </a:t>
            </a:r>
            <a:r>
              <a:rPr lang="en-ID" sz="1800" dirty="0" err="1"/>
              <a:t>responden</a:t>
            </a:r>
            <a:r>
              <a:rPr lang="en-ID" sz="1800" dirty="0"/>
              <a:t>, </a:t>
            </a:r>
            <a:r>
              <a:rPr lang="en-ID" sz="1800" dirty="0" err="1"/>
              <a:t>lokasi</a:t>
            </a:r>
            <a:r>
              <a:rPr lang="en-ID" sz="1800" dirty="0"/>
              <a:t> </a:t>
            </a:r>
            <a:r>
              <a:rPr lang="en-ID" sz="1800" dirty="0" err="1"/>
              <a:t>penelitian</a:t>
            </a:r>
            <a:r>
              <a:rPr lang="en-ID" sz="1800" dirty="0"/>
              <a:t>, dan </a:t>
            </a:r>
            <a:r>
              <a:rPr lang="en-ID" sz="1800" dirty="0" err="1"/>
              <a:t>waktu</a:t>
            </a:r>
            <a:r>
              <a:rPr lang="en-ID" sz="1800" dirty="0"/>
              <a:t> </a:t>
            </a:r>
            <a:r>
              <a:rPr lang="en-ID" sz="1800" dirty="0" err="1"/>
              <a:t>pengumpulan</a:t>
            </a:r>
            <a:r>
              <a:rPr lang="en-ID" sz="1800" dirty="0"/>
              <a:t> data. 3.3 </a:t>
            </a:r>
            <a:r>
              <a:rPr lang="en-ID" sz="1800" dirty="0" err="1"/>
              <a:t>Metode</a:t>
            </a:r>
            <a:r>
              <a:rPr lang="en-ID" sz="1800" dirty="0"/>
              <a:t> </a:t>
            </a:r>
            <a:r>
              <a:rPr lang="en-ID" sz="1800" dirty="0" err="1"/>
              <a:t>Analisis</a:t>
            </a:r>
            <a:r>
              <a:rPr lang="en-ID" sz="1800" dirty="0"/>
              <a:t> </a:t>
            </a:r>
            <a:r>
              <a:rPr lang="en-ID" sz="1800" dirty="0" err="1"/>
              <a:t>atau</a:t>
            </a:r>
            <a:r>
              <a:rPr lang="en-ID" sz="1800" dirty="0"/>
              <a:t> </a:t>
            </a:r>
            <a:r>
              <a:rPr lang="en-ID" sz="1800" dirty="0" err="1"/>
              <a:t>Pengolahan</a:t>
            </a:r>
            <a:r>
              <a:rPr lang="en-ID" sz="1800" dirty="0"/>
              <a:t> Data 3.3.1 Teknik </a:t>
            </a:r>
            <a:r>
              <a:rPr lang="en-ID" sz="1800" dirty="0" err="1"/>
              <a:t>Analisis</a:t>
            </a:r>
            <a:r>
              <a:rPr lang="en-ID" sz="1800" dirty="0"/>
              <a:t> Data </a:t>
            </a:r>
            <a:r>
              <a:rPr lang="en-ID" sz="1800" dirty="0" err="1"/>
              <a:t>Penjelasan</a:t>
            </a:r>
            <a:r>
              <a:rPr lang="en-ID" sz="1800" dirty="0"/>
              <a:t> </a:t>
            </a:r>
            <a:r>
              <a:rPr lang="en-ID" sz="1800" dirty="0" err="1"/>
              <a:t>mengenai</a:t>
            </a:r>
            <a:r>
              <a:rPr lang="en-ID" sz="1800" dirty="0"/>
              <a:t> </a:t>
            </a:r>
            <a:r>
              <a:rPr lang="en-ID" sz="1800" dirty="0" err="1"/>
              <a:t>teknik</a:t>
            </a:r>
            <a:r>
              <a:rPr lang="en-ID" sz="1800" dirty="0"/>
              <a:t> </a:t>
            </a:r>
            <a:r>
              <a:rPr lang="en-ID" sz="1800" dirty="0" err="1"/>
              <a:t>atau</a:t>
            </a:r>
            <a:r>
              <a:rPr lang="en-ID" sz="1800" dirty="0"/>
              <a:t> </a:t>
            </a:r>
            <a:r>
              <a:rPr lang="en-ID" sz="1800" dirty="0" err="1"/>
              <a:t>metode</a:t>
            </a:r>
            <a:r>
              <a:rPr lang="en-ID" sz="1800" dirty="0"/>
              <a:t> yang </a:t>
            </a:r>
            <a:r>
              <a:rPr lang="en-ID" sz="1800" dirty="0" err="1"/>
              <a:t>digunakan</a:t>
            </a:r>
            <a:r>
              <a:rPr lang="en-ID" sz="1800" dirty="0"/>
              <a:t> </a:t>
            </a:r>
            <a:r>
              <a:rPr lang="en-ID" sz="1800" dirty="0" err="1"/>
              <a:t>dalam</a:t>
            </a:r>
            <a:r>
              <a:rPr lang="en-ID" sz="1800" dirty="0"/>
              <a:t> </a:t>
            </a:r>
            <a:r>
              <a:rPr lang="en-ID" sz="1800" dirty="0" err="1"/>
              <a:t>menganalisis</a:t>
            </a:r>
            <a:r>
              <a:rPr lang="en-ID" sz="1800" dirty="0"/>
              <a:t> data, </a:t>
            </a:r>
            <a:r>
              <a:rPr lang="en-ID" sz="1800" dirty="0" err="1"/>
              <a:t>seperti</a:t>
            </a:r>
            <a:r>
              <a:rPr lang="en-ID" sz="1800" dirty="0"/>
              <a:t> </a:t>
            </a:r>
            <a:r>
              <a:rPr lang="en-ID" sz="1800" dirty="0" err="1"/>
              <a:t>analisis</a:t>
            </a:r>
            <a:r>
              <a:rPr lang="en-ID" sz="1800" dirty="0"/>
              <a:t> </a:t>
            </a:r>
            <a:r>
              <a:rPr lang="en-ID" sz="1800" dirty="0" err="1"/>
              <a:t>statistik</a:t>
            </a:r>
            <a:r>
              <a:rPr lang="en-ID" sz="1800" dirty="0"/>
              <a:t>, content analysis, </a:t>
            </a:r>
            <a:r>
              <a:rPr lang="en-ID" sz="1800" dirty="0" err="1"/>
              <a:t>atau</a:t>
            </a:r>
            <a:r>
              <a:rPr lang="en-ID" sz="1800" dirty="0"/>
              <a:t> </a:t>
            </a:r>
            <a:r>
              <a:rPr lang="en-ID" sz="1800" dirty="0" err="1"/>
              <a:t>metode</a:t>
            </a:r>
            <a:r>
              <a:rPr lang="en-ID" sz="1800" dirty="0"/>
              <a:t> </a:t>
            </a:r>
            <a:r>
              <a:rPr lang="en-ID" sz="1800" dirty="0" err="1"/>
              <a:t>kualitatif</a:t>
            </a:r>
            <a:r>
              <a:rPr lang="en-ID" sz="1800" dirty="0"/>
              <a:t> </a:t>
            </a:r>
            <a:r>
              <a:rPr lang="en-ID" sz="1800" dirty="0" err="1"/>
              <a:t>tertentu</a:t>
            </a:r>
            <a:r>
              <a:rPr lang="en-ID" sz="1800" dirty="0"/>
              <a:t>. 3.3.2 Alat </a:t>
            </a:r>
            <a:r>
              <a:rPr lang="en-ID" sz="1800" dirty="0" err="1"/>
              <a:t>atau</a:t>
            </a:r>
            <a:r>
              <a:rPr lang="en-ID" sz="1800" dirty="0"/>
              <a:t> Software </a:t>
            </a:r>
            <a:r>
              <a:rPr lang="en-ID" sz="1800" dirty="0" err="1"/>
              <a:t>Analisis</a:t>
            </a:r>
            <a:r>
              <a:rPr lang="en-ID" sz="1800" dirty="0"/>
              <a:t> Jika </a:t>
            </a:r>
            <a:r>
              <a:rPr lang="en-ID" sz="1800" dirty="0" err="1"/>
              <a:t>ada</a:t>
            </a:r>
            <a:r>
              <a:rPr lang="en-ID" sz="1800" dirty="0"/>
              <a:t> </a:t>
            </a:r>
            <a:r>
              <a:rPr lang="en-ID" sz="1800" dirty="0" err="1"/>
              <a:t>alat</a:t>
            </a:r>
            <a:r>
              <a:rPr lang="en-ID" sz="1800" dirty="0"/>
              <a:t> </a:t>
            </a:r>
            <a:r>
              <a:rPr lang="en-ID" sz="1800" dirty="0" err="1"/>
              <a:t>atau</a:t>
            </a:r>
            <a:r>
              <a:rPr lang="en-ID" sz="1800" dirty="0"/>
              <a:t> software yang </a:t>
            </a:r>
            <a:r>
              <a:rPr lang="en-ID" sz="1800" dirty="0" err="1"/>
              <a:t>digunakan</a:t>
            </a:r>
            <a:r>
              <a:rPr lang="en-ID" sz="1800" dirty="0"/>
              <a:t> </a:t>
            </a:r>
            <a:r>
              <a:rPr lang="en-ID" sz="1800" dirty="0" err="1"/>
              <a:t>dalam</a:t>
            </a:r>
            <a:r>
              <a:rPr lang="en-ID" sz="1800" dirty="0"/>
              <a:t> </a:t>
            </a:r>
            <a:r>
              <a:rPr lang="en-ID" sz="1800" dirty="0" err="1"/>
              <a:t>pengolahan</a:t>
            </a:r>
            <a:r>
              <a:rPr lang="en-ID" sz="1800" dirty="0"/>
              <a:t> data, </a:t>
            </a:r>
            <a:r>
              <a:rPr lang="en-ID" sz="1800" dirty="0" err="1"/>
              <a:t>sertakan</a:t>
            </a:r>
            <a:r>
              <a:rPr lang="en-ID" sz="1800" dirty="0"/>
              <a:t> </a:t>
            </a:r>
            <a:r>
              <a:rPr lang="en-ID" sz="1800" dirty="0" err="1"/>
              <a:t>penjelasan</a:t>
            </a:r>
            <a:r>
              <a:rPr lang="en-ID" sz="1800" dirty="0"/>
              <a:t> </a:t>
            </a:r>
            <a:r>
              <a:rPr lang="en-ID" sz="1800" dirty="0" err="1"/>
              <a:t>tentang</a:t>
            </a:r>
            <a:r>
              <a:rPr lang="en-ID" sz="1800" dirty="0"/>
              <a:t> </a:t>
            </a:r>
            <a:r>
              <a:rPr lang="en-ID" sz="1800" dirty="0" err="1"/>
              <a:t>alat</a:t>
            </a:r>
            <a:r>
              <a:rPr lang="en-ID" sz="1800" dirty="0"/>
              <a:t> </a:t>
            </a:r>
            <a:r>
              <a:rPr lang="en-ID" sz="1800" dirty="0" err="1"/>
              <a:t>atau</a:t>
            </a:r>
            <a:r>
              <a:rPr lang="en-ID" sz="1800" dirty="0"/>
              <a:t> software </a:t>
            </a:r>
            <a:r>
              <a:rPr lang="en-ID" sz="1800" dirty="0" err="1"/>
              <a:t>tersebut</a:t>
            </a:r>
            <a:r>
              <a:rPr lang="en-ID" sz="1800" dirty="0"/>
              <a:t>, </a:t>
            </a:r>
            <a:r>
              <a:rPr lang="en-ID" sz="1800" dirty="0" err="1"/>
              <a:t>termasuk</a:t>
            </a:r>
            <a:r>
              <a:rPr lang="en-ID" sz="1800" dirty="0"/>
              <a:t> </a:t>
            </a:r>
            <a:r>
              <a:rPr lang="en-ID" sz="1800" dirty="0" err="1"/>
              <a:t>versi</a:t>
            </a:r>
            <a:r>
              <a:rPr lang="en-ID" sz="1800" dirty="0"/>
              <a:t> dan </a:t>
            </a:r>
            <a:r>
              <a:rPr lang="en-ID" sz="1800" dirty="0" err="1"/>
              <a:t>kegunaan</a:t>
            </a:r>
            <a:r>
              <a:rPr lang="en-ID" sz="1800" dirty="0"/>
              <a:t> </a:t>
            </a:r>
            <a:r>
              <a:rPr lang="en-ID" sz="1800" dirty="0" err="1"/>
              <a:t>khususnya</a:t>
            </a:r>
            <a:r>
              <a:rPr lang="en-ID" sz="1800" dirty="0"/>
              <a:t>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F82A1B6-AC8A-58B9-ACBC-116FAB1D38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130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618"/>
    </mc:Choice>
    <mc:Fallback>
      <p:transition spd="slow" advTm="90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D9885-785B-465A-4C01-78A2B3976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ANALISIS DAN PEMBAHASAN</a:t>
            </a:r>
            <a:endParaRPr lang="en-ID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E2776-1BB3-0F64-A25C-2EB1E345A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dirty="0" err="1"/>
              <a:t>Analisis</a:t>
            </a:r>
            <a:r>
              <a:rPr lang="en-ID" dirty="0"/>
              <a:t> </a:t>
            </a:r>
            <a:r>
              <a:rPr lang="en-ID" dirty="0" err="1"/>
              <a:t>efektivitas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platform media </a:t>
            </a:r>
            <a:r>
              <a:rPr lang="en-ID" dirty="0" err="1"/>
              <a:t>sosial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r>
              <a:rPr lang="en-ID" dirty="0"/>
              <a:t>. </a:t>
            </a:r>
            <a:r>
              <a:rPr lang="en-ID" dirty="0" err="1"/>
              <a:t>Pilih</a:t>
            </a:r>
            <a:r>
              <a:rPr lang="en-ID" dirty="0"/>
              <a:t> platform yang paling </a:t>
            </a:r>
            <a:r>
              <a:rPr lang="en-ID" dirty="0" err="1"/>
              <a:t>sesuai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audiens</a:t>
            </a:r>
            <a:r>
              <a:rPr lang="en-ID" dirty="0"/>
              <a:t> dan </a:t>
            </a: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bisnis</a:t>
            </a:r>
            <a:r>
              <a:rPr lang="en-ID" dirty="0"/>
              <a:t> Anda.</a:t>
            </a:r>
          </a:p>
          <a:p>
            <a:pPr marL="0" indent="0">
              <a:buNone/>
            </a:pPr>
            <a:r>
              <a:rPr lang="en-ID" dirty="0" err="1"/>
              <a:t>Pembahasan</a:t>
            </a:r>
            <a:r>
              <a:rPr lang="en-ID" dirty="0"/>
              <a:t>:</a:t>
            </a:r>
          </a:p>
          <a:p>
            <a:pPr marL="0" indent="0">
              <a:buNone/>
            </a:pPr>
            <a:r>
              <a:rPr lang="en-ID" dirty="0" err="1"/>
              <a:t>Pemasaran</a:t>
            </a:r>
            <a:r>
              <a:rPr lang="en-ID" dirty="0"/>
              <a:t> web marketing </a:t>
            </a: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serangkaian</a:t>
            </a:r>
            <a:r>
              <a:rPr lang="en-ID" dirty="0"/>
              <a:t> </a:t>
            </a:r>
            <a:r>
              <a:rPr lang="en-ID" dirty="0" err="1"/>
              <a:t>aktivitas</a:t>
            </a:r>
            <a:r>
              <a:rPr lang="en-ID" dirty="0"/>
              <a:t> </a:t>
            </a:r>
            <a:r>
              <a:rPr lang="en-ID" dirty="0" err="1"/>
              <a:t>pemasaran</a:t>
            </a:r>
            <a:r>
              <a:rPr lang="en-ID" dirty="0"/>
              <a:t> yang </a:t>
            </a:r>
            <a:r>
              <a:rPr lang="en-ID" dirty="0" err="1"/>
              <a:t>dilakukan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online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mempromosikan</a:t>
            </a:r>
            <a:r>
              <a:rPr lang="en-ID" dirty="0"/>
              <a:t> </a:t>
            </a:r>
            <a:r>
              <a:rPr lang="en-ID" dirty="0" err="1"/>
              <a:t>produk</a:t>
            </a:r>
            <a:r>
              <a:rPr lang="en-ID" dirty="0"/>
              <a:t>, </a:t>
            </a:r>
            <a:r>
              <a:rPr lang="en-ID" dirty="0" err="1"/>
              <a:t>layanan</a:t>
            </a:r>
            <a:r>
              <a:rPr lang="en-ID" dirty="0"/>
              <a:t>,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merek</a:t>
            </a:r>
            <a:r>
              <a:rPr lang="en-ID" dirty="0"/>
              <a:t>.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mencakup</a:t>
            </a:r>
            <a:r>
              <a:rPr lang="en-ID" dirty="0"/>
              <a:t> </a:t>
            </a:r>
            <a:r>
              <a:rPr lang="en-ID" dirty="0" err="1"/>
              <a:t>pemanfaatan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saluran</a:t>
            </a:r>
            <a:r>
              <a:rPr lang="en-ID" dirty="0"/>
              <a:t> online </a:t>
            </a:r>
            <a:r>
              <a:rPr lang="en-ID" dirty="0" err="1"/>
              <a:t>seperti</a:t>
            </a:r>
            <a:r>
              <a:rPr lang="en-ID" dirty="0"/>
              <a:t> website, media </a:t>
            </a:r>
            <a:r>
              <a:rPr lang="en-ID" dirty="0" err="1"/>
              <a:t>sosial</a:t>
            </a:r>
            <a:r>
              <a:rPr lang="en-ID" dirty="0"/>
              <a:t>, </a:t>
            </a:r>
            <a:r>
              <a:rPr lang="en-ID" dirty="0" err="1"/>
              <a:t>mesin</a:t>
            </a:r>
            <a:r>
              <a:rPr lang="en-ID" dirty="0"/>
              <a:t> </a:t>
            </a:r>
            <a:r>
              <a:rPr lang="en-ID" dirty="0" err="1"/>
              <a:t>pencari</a:t>
            </a:r>
            <a:r>
              <a:rPr lang="en-ID" dirty="0"/>
              <a:t>, email, dan </a:t>
            </a:r>
            <a:r>
              <a:rPr lang="en-ID" dirty="0" err="1"/>
              <a:t>berbagai</a:t>
            </a:r>
            <a:r>
              <a:rPr lang="en-ID" dirty="0"/>
              <a:t> platform digital </a:t>
            </a:r>
            <a:r>
              <a:rPr lang="en-ID" dirty="0" err="1"/>
              <a:t>lainnya</a:t>
            </a:r>
            <a:r>
              <a:rPr lang="en-ID" dirty="0"/>
              <a:t>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AF7CEA9-0EE7-AD9B-FC4C-888A7AA8F1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03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10"/>
    </mc:Choice>
    <mc:Fallback>
      <p:transition spd="slow" advTm="38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002CD-56B0-7B45-B211-2C40CD17F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KESIMPULAN</a:t>
            </a:r>
            <a:endParaRPr lang="en-ID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47E79-57E7-C2F9-7071-8413245BA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dirty="0" err="1"/>
              <a:t>Kunci</a:t>
            </a:r>
            <a:r>
              <a:rPr lang="en-ID" dirty="0"/>
              <a:t> </a:t>
            </a:r>
            <a:r>
              <a:rPr lang="en-ID" dirty="0" err="1"/>
              <a:t>kesuksesan</a:t>
            </a:r>
            <a:r>
              <a:rPr lang="en-ID" dirty="0"/>
              <a:t> </a:t>
            </a:r>
            <a:r>
              <a:rPr lang="en-ID" dirty="0" err="1"/>
              <a:t>pemasaran</a:t>
            </a:r>
            <a:r>
              <a:rPr lang="en-ID" dirty="0"/>
              <a:t> web marketing </a:t>
            </a:r>
            <a:r>
              <a:rPr lang="en-ID" dirty="0" err="1"/>
              <a:t>terletak</a:t>
            </a:r>
            <a:r>
              <a:rPr lang="en-ID" dirty="0"/>
              <a:t> pada </a:t>
            </a:r>
            <a:r>
              <a:rPr lang="en-ID" dirty="0" err="1"/>
              <a:t>pemahaman</a:t>
            </a:r>
            <a:r>
              <a:rPr lang="en-ID" dirty="0"/>
              <a:t> </a:t>
            </a:r>
            <a:r>
              <a:rPr lang="en-ID" dirty="0" err="1"/>
              <a:t>mendalam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</a:t>
            </a:r>
            <a:r>
              <a:rPr lang="en-ID" dirty="0" err="1"/>
              <a:t>audiens</a:t>
            </a:r>
            <a:r>
              <a:rPr lang="en-ID" dirty="0"/>
              <a:t> target, </a:t>
            </a:r>
            <a:r>
              <a:rPr lang="en-ID" dirty="0" err="1"/>
              <a:t>pemilihan</a:t>
            </a:r>
            <a:r>
              <a:rPr lang="en-ID" dirty="0"/>
              <a:t> strategi yang </a:t>
            </a:r>
            <a:r>
              <a:rPr lang="en-ID" dirty="0" err="1"/>
              <a:t>sesuai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bisnis</a:t>
            </a:r>
            <a:r>
              <a:rPr lang="en-ID" dirty="0"/>
              <a:t>, dan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beradaptasi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perubahan</a:t>
            </a:r>
            <a:r>
              <a:rPr lang="en-ID" dirty="0"/>
              <a:t> </a:t>
            </a:r>
            <a:r>
              <a:rPr lang="en-ID" dirty="0" err="1"/>
              <a:t>tren</a:t>
            </a:r>
            <a:r>
              <a:rPr lang="en-ID" dirty="0"/>
              <a:t> dan </a:t>
            </a:r>
            <a:r>
              <a:rPr lang="en-ID" dirty="0" err="1"/>
              <a:t>teknologi</a:t>
            </a:r>
            <a:r>
              <a:rPr lang="en-ID" dirty="0"/>
              <a:t>. </a:t>
            </a:r>
            <a:r>
              <a:rPr lang="en-ID" dirty="0" err="1"/>
              <a:t>Analisis</a:t>
            </a:r>
            <a:r>
              <a:rPr lang="en-ID" dirty="0"/>
              <a:t> data </a:t>
            </a:r>
            <a:r>
              <a:rPr lang="en-ID" dirty="0" err="1"/>
              <a:t>menjadi</a:t>
            </a:r>
            <a:r>
              <a:rPr lang="en-ID" dirty="0"/>
              <a:t> </a:t>
            </a:r>
            <a:r>
              <a:rPr lang="en-ID" dirty="0" err="1"/>
              <a:t>kunci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mengukur</a:t>
            </a:r>
            <a:r>
              <a:rPr lang="en-ID" dirty="0"/>
              <a:t> </a:t>
            </a:r>
            <a:r>
              <a:rPr lang="en-ID" dirty="0" err="1"/>
              <a:t>kinerja</a:t>
            </a:r>
            <a:r>
              <a:rPr lang="en-ID" dirty="0"/>
              <a:t> </a:t>
            </a:r>
            <a:r>
              <a:rPr lang="en-ID" dirty="0" err="1"/>
              <a:t>kampanye</a:t>
            </a:r>
            <a:r>
              <a:rPr lang="en-ID" dirty="0"/>
              <a:t> dan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keputusan</a:t>
            </a:r>
            <a:r>
              <a:rPr lang="en-ID" dirty="0"/>
              <a:t> yang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baik</a:t>
            </a:r>
            <a:r>
              <a:rPr lang="en-ID" dirty="0"/>
              <a:t> di masa </a:t>
            </a:r>
            <a:r>
              <a:rPr lang="en-ID" dirty="0" err="1"/>
              <a:t>depan</a:t>
            </a:r>
            <a:r>
              <a:rPr lang="en-ID" dirty="0"/>
              <a:t>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D796025-CBD3-EA85-3A4F-4FAA2EA013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59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324"/>
    </mc:Choice>
    <mc:Fallback>
      <p:transition spd="slow" advTm="32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014C7-E81F-6A88-046D-7686E0283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SARAN</a:t>
            </a:r>
            <a:endParaRPr lang="en-ID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708E8-D8C3-8224-2864-AA5365604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dirty="0" err="1"/>
              <a:t>Pastikan</a:t>
            </a:r>
            <a:r>
              <a:rPr lang="en-ID" dirty="0"/>
              <a:t> website Anda mobile-friendly dan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waktu</a:t>
            </a:r>
            <a:r>
              <a:rPr lang="en-ID" dirty="0"/>
              <a:t> </a:t>
            </a:r>
            <a:r>
              <a:rPr lang="en-ID" dirty="0" err="1"/>
              <a:t>muat</a:t>
            </a:r>
            <a:r>
              <a:rPr lang="en-ID" dirty="0"/>
              <a:t> yang </a:t>
            </a:r>
            <a:r>
              <a:rPr lang="en-ID" dirty="0" err="1"/>
              <a:t>cepat.Gunakan</a:t>
            </a:r>
            <a:r>
              <a:rPr lang="en-ID" dirty="0"/>
              <a:t> </a:t>
            </a:r>
            <a:r>
              <a:rPr lang="en-ID" dirty="0" err="1"/>
              <a:t>desain</a:t>
            </a:r>
            <a:r>
              <a:rPr lang="en-ID" dirty="0"/>
              <a:t> yang </a:t>
            </a:r>
            <a:r>
              <a:rPr lang="en-ID" dirty="0" err="1"/>
              <a:t>menarik</a:t>
            </a:r>
            <a:r>
              <a:rPr lang="en-ID" dirty="0"/>
              <a:t> dan </a:t>
            </a:r>
            <a:r>
              <a:rPr lang="en-ID" dirty="0" err="1"/>
              <a:t>navigasi</a:t>
            </a:r>
            <a:r>
              <a:rPr lang="en-ID" dirty="0"/>
              <a:t> yang </a:t>
            </a:r>
            <a:r>
              <a:rPr lang="en-ID" dirty="0" err="1"/>
              <a:t>intuitif</a:t>
            </a:r>
            <a:r>
              <a:rPr lang="en-ID" dirty="0"/>
              <a:t>. </a:t>
            </a:r>
          </a:p>
          <a:p>
            <a:pPr marL="0" indent="0">
              <a:buNone/>
            </a:pPr>
            <a:r>
              <a:rPr lang="en-ID" dirty="0" err="1"/>
              <a:t>Lakukan</a:t>
            </a:r>
            <a:r>
              <a:rPr lang="en-ID" dirty="0"/>
              <a:t> </a:t>
            </a:r>
            <a:r>
              <a:rPr lang="en-ID" dirty="0" err="1"/>
              <a:t>riset</a:t>
            </a:r>
            <a:r>
              <a:rPr lang="en-ID" dirty="0"/>
              <a:t> kata </a:t>
            </a:r>
            <a:r>
              <a:rPr lang="en-ID" dirty="0" err="1"/>
              <a:t>kunci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teratur</a:t>
            </a:r>
            <a:r>
              <a:rPr lang="en-ID" dirty="0"/>
              <a:t> dan </a:t>
            </a:r>
            <a:r>
              <a:rPr lang="en-ID" dirty="0" err="1"/>
              <a:t>optimalkan</a:t>
            </a:r>
            <a:r>
              <a:rPr lang="en-ID" dirty="0"/>
              <a:t> </a:t>
            </a:r>
            <a:r>
              <a:rPr lang="en-ID" dirty="0" err="1"/>
              <a:t>konten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kata </a:t>
            </a:r>
            <a:r>
              <a:rPr lang="en-ID" dirty="0" err="1"/>
              <a:t>kunci</a:t>
            </a:r>
            <a:r>
              <a:rPr lang="en-ID" dirty="0"/>
              <a:t> yang </a:t>
            </a:r>
            <a:r>
              <a:rPr lang="en-ID" dirty="0" err="1"/>
              <a:t>relevan.Bangun</a:t>
            </a:r>
            <a:r>
              <a:rPr lang="en-ID" dirty="0"/>
              <a:t> </a:t>
            </a:r>
            <a:r>
              <a:rPr lang="en-ID" dirty="0" err="1"/>
              <a:t>tautan</a:t>
            </a:r>
            <a:r>
              <a:rPr lang="en-ID" dirty="0"/>
              <a:t> </a:t>
            </a:r>
            <a:r>
              <a:rPr lang="en-ID" dirty="0" err="1"/>
              <a:t>berkualitas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meningkatkan</a:t>
            </a:r>
            <a:r>
              <a:rPr lang="en-ID" dirty="0"/>
              <a:t> </a:t>
            </a:r>
            <a:r>
              <a:rPr lang="en-ID" dirty="0" err="1"/>
              <a:t>otoritas</a:t>
            </a:r>
            <a:r>
              <a:rPr lang="en-ID" dirty="0"/>
              <a:t> domain.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A9AE3F2-002F-0602-602C-B867F8552F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606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74"/>
    </mc:Choice>
    <mc:Fallback>
      <p:transition spd="slow" advTm="27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C799-93B7-2F1B-C3E0-DCABF993C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lgerian" panose="04020705040A02060702" pitchFamily="82" charset="0"/>
              </a:rPr>
              <a:t>THANK YOU</a:t>
            </a:r>
            <a:br>
              <a:rPr lang="en-US" dirty="0"/>
            </a:br>
            <a:r>
              <a:rPr lang="en-US" dirty="0">
                <a:latin typeface="Agency FB" panose="020B0503020202020204" pitchFamily="34" charset="0"/>
              </a:rPr>
              <a:t>There is no instant success, it really requires patience, struggle and careful study</a:t>
            </a:r>
            <a:endParaRPr lang="en-ID" dirty="0">
              <a:latin typeface="Agency FB" panose="020B0503020202020204" pitchFamily="34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12C69E9-4C5A-1921-5BCE-3C0553A324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484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61"/>
    </mc:Choice>
    <mc:Fallback>
      <p:transition spd="slow" advTm="12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023227-530E-4024-91EF-312A851A758C}">
  <ds:schemaRefs>
    <ds:schemaRef ds:uri="http://purl.org/dc/elements/1.1/"/>
    <ds:schemaRef ds:uri="http://schemas.openxmlformats.org/package/2006/metadata/core-properties"/>
    <ds:schemaRef ds:uri="http://purl.org/dc/terms/"/>
    <ds:schemaRef ds:uri="http://www.w3.org/XML/1998/namespace"/>
    <ds:schemaRef ds:uri="http://purl.org/dc/dcmitype/"/>
    <ds:schemaRef ds:uri="71af3243-3dd4-4a8d-8c0d-dd76da1f02a5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16c05727-aa75-4e4a-9b5f-8a80a1165891"/>
  </ds:schemaRefs>
</ds:datastoreItem>
</file>

<file path=customXml/itemProps2.xml><?xml version="1.0" encoding="utf-8"?>
<ds:datastoreItem xmlns:ds="http://schemas.openxmlformats.org/officeDocument/2006/customXml" ds:itemID="{33315AA3-EAE3-44ED-8368-BAC2FFFB481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7C19A7-3107-4CB2-BD0D-F7C79BE028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Parallax design</Template>
  <TotalTime>96</TotalTime>
  <Words>576</Words>
  <Application>Microsoft Office PowerPoint</Application>
  <PresentationFormat>Widescreen</PresentationFormat>
  <Paragraphs>20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Agency FB</vt:lpstr>
      <vt:lpstr>Algerian</vt:lpstr>
      <vt:lpstr>Arial</vt:lpstr>
      <vt:lpstr>Calibri</vt:lpstr>
      <vt:lpstr>Corbel</vt:lpstr>
      <vt:lpstr>Parallax</vt:lpstr>
      <vt:lpstr>PEMASARAN WEB MARKETING</vt:lpstr>
      <vt:lpstr>LATAR BELAKANG</vt:lpstr>
      <vt:lpstr>TUJUAN</vt:lpstr>
      <vt:lpstr>BATASAN MASALAH</vt:lpstr>
      <vt:lpstr>METODOLOGI</vt:lpstr>
      <vt:lpstr>ANALISIS DAN PEMBAHASAN</vt:lpstr>
      <vt:lpstr>KESIMPULAN</vt:lpstr>
      <vt:lpstr>SARAN</vt:lpstr>
      <vt:lpstr>THANK YOU There is no instant success, it really requires patience, struggle and careful study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PEMASARAN WEB MARKETING</dc:title>
  <dc:creator>muhammadrizalfauzi91@gmail.com</dc:creator>
  <cp:lastModifiedBy>muhammadrizalfauzi91@gmail.com</cp:lastModifiedBy>
  <cp:revision>3</cp:revision>
  <dcterms:created xsi:type="dcterms:W3CDTF">2024-01-04T03:37:21Z</dcterms:created>
  <dcterms:modified xsi:type="dcterms:W3CDTF">2024-01-10T06:12:13Z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